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70" r:id="rId4"/>
    <p:sldId id="269" r:id="rId5"/>
    <p:sldId id="268" r:id="rId6"/>
    <p:sldId id="267" r:id="rId7"/>
    <p:sldId id="260" r:id="rId8"/>
    <p:sldId id="262" r:id="rId9"/>
    <p:sldId id="258" r:id="rId10"/>
    <p:sldId id="261" r:id="rId11"/>
    <p:sldId id="263" r:id="rId12"/>
    <p:sldId id="264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10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hyperlink" Target="http://900igr.net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5"/>
          <p:cNvSpPr>
            <a:spLocks noChangeArrowheads="1" noChangeShapeType="1" noTextEdit="1"/>
          </p:cNvSpPr>
          <p:nvPr/>
        </p:nvSpPr>
        <p:spPr bwMode="auto">
          <a:xfrm>
            <a:off x="1403350" y="260350"/>
            <a:ext cx="626427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2051" name="Picture 7" descr="snegir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785926"/>
            <a:ext cx="1458913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8" descr="animals_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785926"/>
            <a:ext cx="1736717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785926"/>
            <a:ext cx="1643074" cy="2114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0" descr="за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4000504"/>
            <a:ext cx="1236663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1" descr="окунь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3929066"/>
            <a:ext cx="143986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2" descr="174-1024-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7686" y="3929066"/>
            <a:ext cx="16573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71736" y="4000504"/>
            <a:ext cx="1655763" cy="18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" name="WordArt 14"/>
          <p:cNvSpPr>
            <a:spLocks noChangeArrowheads="1" noChangeShapeType="1" noTextEdit="1"/>
          </p:cNvSpPr>
          <p:nvPr/>
        </p:nvSpPr>
        <p:spPr bwMode="auto">
          <a:xfrm>
            <a:off x="7643835" y="3643314"/>
            <a:ext cx="1000132" cy="214314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Й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3" name="Скругленный прямоугольник 12">
            <a:hlinkClick r:id="rId9" tooltip=" Каталог презентаций "/>
          </p:cNvPr>
          <p:cNvSpPr/>
          <p:nvPr/>
        </p:nvSpPr>
        <p:spPr>
          <a:xfrm>
            <a:off x="928662" y="428604"/>
            <a:ext cx="7358114" cy="1143008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900" tIns="25400" rIns="88900" bIns="50800" anchor="ctr"/>
          <a:lstStyle/>
          <a:p>
            <a:pPr algn="ctr">
              <a:defRPr/>
            </a:pPr>
            <a:r>
              <a:rPr lang="tt-RU" sz="4000" u="sng" dirty="0" smtClean="0">
                <a:solidFill>
                  <a:schemeClr val="accent1">
                    <a:lumMod val="75000"/>
                  </a:schemeClr>
                </a:solidFill>
              </a:rPr>
              <a:t>Решите ребус- узнаете тему урока</a:t>
            </a:r>
            <a:endParaRPr lang="ru-RU" sz="4000" u="sn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ование и живопись - Уроки ИЗО Зимние пейзажи &quot; Поиск мастер классов, поделок своими руками и рукоделия на SearchMasterclass.N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84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школа 1411, Северный бул., д. 1а, Отрадное, СВАО, Москв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 зимнем лесу. Граттаж - Татьяна Владимировна Сапелкин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Содержимое 3" descr="В быту без математики никуда. - Картинка 14657/2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84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357686" y="928670"/>
            <a:ext cx="4143404" cy="39703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3600" dirty="0" smtClean="0"/>
          </a:p>
          <a:p>
            <a:pPr algn="ctr"/>
            <a:r>
              <a:rPr lang="ru-RU" sz="40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Спасибо!</a:t>
            </a:r>
          </a:p>
          <a:p>
            <a:pPr algn="ctr"/>
            <a:r>
              <a:rPr lang="ru-RU" sz="40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</a:rPr>
              <a:t>Вы славно поработали!</a:t>
            </a:r>
          </a:p>
          <a:p>
            <a:pPr algn="ctr"/>
            <a:endParaRPr lang="ru-RU" sz="3600" dirty="0" smtClean="0"/>
          </a:p>
          <a:p>
            <a:endParaRPr lang="ru-RU" sz="3600" dirty="0" smtClean="0"/>
          </a:p>
          <a:p>
            <a:endParaRPr lang="ru-RU" sz="24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0_c324_a6a0d1ea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14414" y="1071546"/>
            <a:ext cx="6715172" cy="13234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glow" dir="tl">
              <a:rot lat="0" lon="0" rev="5400000"/>
            </a:lightRig>
          </a:scene3d>
          <a:sp3d>
            <a:bevelT w="114300" prst="artDeco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t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Лес зимой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4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358246" cy="5929354"/>
          </a:xfrm>
          <a:prstGeom prst="rect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632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0_1822c_dfb9d381_XL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4"/>
          <p:cNvSpPr>
            <a:spLocks noChangeArrowheads="1" noChangeShapeType="1" noTextEdit="1"/>
          </p:cNvSpPr>
          <p:nvPr/>
        </p:nvSpPr>
        <p:spPr bwMode="auto">
          <a:xfrm>
            <a:off x="395288" y="357165"/>
            <a:ext cx="8280400" cy="7143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Физминутка</a:t>
            </a:r>
            <a:r>
              <a:rPr lang="ru-RU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для глаз</a:t>
            </a:r>
          </a:p>
        </p:txBody>
      </p:sp>
      <p:pic>
        <p:nvPicPr>
          <p:cNvPr id="17413" name="Picture 5" descr="ani-bird_blu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ani-bird_blu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571518">
            <a:off x="3543141" y="3384452"/>
            <a:ext cx="13398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ani-bird_blu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08658" flipH="1">
            <a:off x="6608082" y="4829619"/>
            <a:ext cx="1411287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ani-bird_blu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474260">
            <a:off x="3701540" y="832209"/>
            <a:ext cx="14414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9" descr="ani-bird_blu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714884"/>
            <a:ext cx="155575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ani-bird_blu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261483" flipH="1">
            <a:off x="6472686" y="1760294"/>
            <a:ext cx="1627188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5.20231E-7 L 0.67744 -5.20231E-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24 -0.00463 L -0.00486 0.5780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51445E-7 L -0.575 -0.44208 " pathEditMode="relative" ptsTypes="AA">
                                      <p:cBhvr>
                                        <p:cTn id="31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6.93642E-7 L -0.00799 0.5243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5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97 0.05642 L 0.60017 -0.4786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" y="-2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5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68 0.05202 L -0.30937 0.5449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500"/>
                            </p:stCondLst>
                            <p:childTnLst>
                              <p:par>
                                <p:cTn id="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937 0.54497 L -0.83698 0.5660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имний - Все пейзажи здесь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72560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Лариса Савчук. Блог - Страница 20 - Для воспитателей детских садов - Маам.ру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01090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 зимний лес изо рисова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643998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38</TotalTime>
  <Words>18</Words>
  <Application>Microsoft Office PowerPoint</Application>
  <PresentationFormat>Экран (4:3)</PresentationFormat>
  <Paragraphs>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Impact</vt:lpstr>
      <vt:lpstr>Times New Roman</vt:lpstr>
      <vt:lpstr>Verdana</vt:lpstr>
      <vt:lpstr>Wingdings 2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Aleks</cp:lastModifiedBy>
  <cp:revision>8</cp:revision>
  <dcterms:created xsi:type="dcterms:W3CDTF">2015-01-19T15:55:39Z</dcterms:created>
  <dcterms:modified xsi:type="dcterms:W3CDTF">2022-01-30T03:39:01Z</dcterms:modified>
</cp:coreProperties>
</file>