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59" r:id="rId12"/>
  </p:sldIdLst>
  <p:sldSz cx="9144000" cy="6858000" type="screen4x3"/>
  <p:notesSz cx="6858000" cy="9144000"/>
  <p:embeddedFontLst>
    <p:embeddedFont>
      <p:font typeface="Rubius" panose="020B0604020202020204" charset="0"/>
      <p:regular r:id="rId1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CC0066"/>
    <a:srgbClr val="A42320"/>
    <a:srgbClr val="C42A26"/>
    <a:srgbClr val="8D1E1B"/>
    <a:srgbClr val="820041"/>
    <a:srgbClr val="B05408"/>
    <a:srgbClr val="993300"/>
    <a:srgbClr val="BE2824"/>
    <a:srgbClr val="F90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i080.radikal.ru/1109/b2/bd0e6241a14a.jpg" TargetMode="External"/><Relationship Id="rId13" Type="http://schemas.openxmlformats.org/officeDocument/2006/relationships/hyperlink" Target="http://kidwelcome.ru/education/risovalka/kak-narisovat-grib" TargetMode="External"/><Relationship Id="rId3" Type="http://schemas.openxmlformats.org/officeDocument/2006/relationships/hyperlink" Target="http://img-fotki.yandex.ru/get/6612/136487634.6b6/0_ab728_153dd0a6_XL.png" TargetMode="External"/><Relationship Id="rId7" Type="http://schemas.openxmlformats.org/officeDocument/2006/relationships/hyperlink" Target="http://img-fotki.yandex.ru/get/6610/21197587.29/0_96737_f8268728_L.jpg" TargetMode="External"/><Relationship Id="rId12" Type="http://schemas.openxmlformats.org/officeDocument/2006/relationships/hyperlink" Target="http://ya-gribnik.ru/foto-gribov.php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4520/575578.27d/0_6d9c7_e11c19f9_orig" TargetMode="External"/><Relationship Id="rId11" Type="http://schemas.openxmlformats.org/officeDocument/2006/relationships/hyperlink" Target="http://photo.bigbo.ru/?p=1138" TargetMode="External"/><Relationship Id="rId5" Type="http://schemas.openxmlformats.org/officeDocument/2006/relationships/hyperlink" Target="http://img-fotki.yandex.ru/get/6306/66124276.86/0_73a1f_7d844fd9_orig" TargetMode="External"/><Relationship Id="rId10" Type="http://schemas.openxmlformats.org/officeDocument/2006/relationships/hyperlink" Target="http://img-fotki.yandex.ru/get/6446/136487634.8d0/0_c7504_a98742e6_XL.jpg" TargetMode="External"/><Relationship Id="rId4" Type="http://schemas.openxmlformats.org/officeDocument/2006/relationships/hyperlink" Target="http://s3.pic4you.ru/allimage/y2013/10-25/12216/3929141.png" TargetMode="External"/><Relationship Id="rId9" Type="http://schemas.openxmlformats.org/officeDocument/2006/relationships/hyperlink" Target="http://pixelbrush.ru/uploads/posts/2012-03/1332985280_tekstura-dereva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1628800"/>
            <a:ext cx="4752528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Урок изобразительного искусства во 2 классе</a:t>
            </a:r>
            <a:endParaRPr lang="ru-RU" sz="4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365104"/>
            <a:ext cx="3960440" cy="172819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200" dirty="0">
              <a:solidFill>
                <a:schemeClr val="tx1"/>
              </a:solidFill>
              <a:latin typeface="Rubius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3" y="2420888"/>
            <a:ext cx="6768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Поэтапное рисование «Грибы»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1268760"/>
            <a:ext cx="5781675" cy="51117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476672"/>
            <a:ext cx="6455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Работа в цвете</a:t>
            </a:r>
            <a:endParaRPr lang="ru-RU" sz="4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75700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Интернет - ресурсы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39552" y="5642132"/>
            <a:ext cx="7056783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1800" b="1" dirty="0" smtClean="0"/>
              <a:t>На момент создания шаблона все ссылки на использованные ресурсы являются активными.</a:t>
            </a:r>
            <a:endParaRPr lang="ru-RU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196752"/>
            <a:ext cx="849694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Ягоды:   </a:t>
            </a:r>
            <a:r>
              <a:rPr lang="ru-RU" sz="1600" dirty="0" smtClean="0">
                <a:hlinkClick r:id="rId3"/>
              </a:rPr>
              <a:t>http</a:t>
            </a:r>
            <a:r>
              <a:rPr lang="ru-RU" sz="1600" dirty="0">
                <a:hlinkClick r:id="rId3"/>
              </a:rPr>
              <a:t>://</a:t>
            </a:r>
            <a:r>
              <a:rPr lang="ru-RU" sz="1600" dirty="0" smtClean="0">
                <a:hlinkClick r:id="rId3"/>
              </a:rPr>
              <a:t>img-fotki.yandex.ru/get/6612/136487634.6b6/0_ab728_153dd0a6_XL.png</a:t>
            </a:r>
            <a:r>
              <a:rPr lang="ru-RU" sz="1600" dirty="0" smtClean="0"/>
              <a:t> </a:t>
            </a:r>
            <a:endParaRPr lang="ru-RU" dirty="0"/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Гриб:  </a:t>
            </a:r>
            <a:r>
              <a:rPr lang="en-US" sz="1600" dirty="0" smtClean="0">
                <a:hlinkClick r:id="rId4"/>
              </a:rPr>
              <a:t>http</a:t>
            </a:r>
            <a:r>
              <a:rPr lang="en-US" sz="1600" dirty="0">
                <a:hlinkClick r:id="rId4"/>
              </a:rPr>
              <a:t>://</a:t>
            </a:r>
            <a:r>
              <a:rPr lang="en-US" sz="1600" dirty="0" smtClean="0">
                <a:hlinkClick r:id="rId4"/>
              </a:rPr>
              <a:t>s3.pic4you.ru/allimage/y2013/10-25/12216/3929141.png</a:t>
            </a:r>
            <a:r>
              <a:rPr lang="ru-RU" sz="1600" dirty="0" smtClean="0"/>
              <a:t> 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Улитка:   </a:t>
            </a:r>
            <a:r>
              <a:rPr lang="en-US" sz="1600" dirty="0" smtClean="0">
                <a:hlinkClick r:id="rId5"/>
              </a:rPr>
              <a:t>http://img-fotki.yandex.ru/get/6306/66124276.86/0_73a1f_7d844fd9_orig</a:t>
            </a:r>
            <a:endParaRPr lang="ru-RU" sz="1000" b="1" dirty="0" smtClean="0"/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Лист:   </a:t>
            </a:r>
            <a:r>
              <a:rPr lang="en-US" sz="1600" dirty="0" smtClean="0">
                <a:hlinkClick r:id="rId6"/>
              </a:rPr>
              <a:t>http://img-fotki.yandex.ru/get/4520/575578.27d/0_6d9c7_e11c19f9_orig</a:t>
            </a:r>
            <a:endParaRPr lang="ru-RU" sz="1600" dirty="0" smtClean="0"/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Листья:</a:t>
            </a:r>
            <a:r>
              <a:rPr lang="ru-RU" sz="1600" b="1" dirty="0" smtClean="0"/>
              <a:t> </a:t>
            </a:r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img-fotki.yandex.ru/get/6610/21197587.29/0_96737_f8268728_L.jpg</a:t>
            </a:r>
            <a:r>
              <a:rPr lang="ru-RU" sz="1600" dirty="0" smtClean="0"/>
              <a:t> </a:t>
            </a:r>
            <a:r>
              <a:rPr lang="ru-RU" dirty="0" smtClean="0"/>
              <a:t> </a:t>
            </a:r>
            <a:endParaRPr lang="ru-RU" sz="1600" dirty="0" smtClean="0"/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Фон:</a:t>
            </a:r>
            <a:r>
              <a:rPr lang="ru-RU" sz="1600" b="1" dirty="0"/>
              <a:t> </a:t>
            </a:r>
            <a:r>
              <a:rPr lang="ru-RU" sz="1600" b="1" dirty="0" smtClean="0"/>
              <a:t>  </a:t>
            </a:r>
            <a:r>
              <a:rPr lang="ru-RU" sz="1600" dirty="0" smtClean="0">
                <a:hlinkClick r:id="rId8"/>
              </a:rPr>
              <a:t>http</a:t>
            </a:r>
            <a:r>
              <a:rPr lang="ru-RU" sz="1600" dirty="0">
                <a:hlinkClick r:id="rId8"/>
              </a:rPr>
              <a:t>://</a:t>
            </a:r>
            <a:r>
              <a:rPr lang="ru-RU" sz="1600" dirty="0" smtClean="0">
                <a:hlinkClick r:id="rId8"/>
              </a:rPr>
              <a:t>i080.radikal.ru/1109/b2/bd0e6241a14a.jpg</a:t>
            </a:r>
            <a:r>
              <a:rPr lang="ru-RU" sz="1600" dirty="0" smtClean="0"/>
              <a:t> 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Текстура «дерево»:                                                                      </a:t>
            </a:r>
            <a:r>
              <a:rPr lang="en-US" sz="1600" dirty="0" smtClean="0">
                <a:hlinkClick r:id="rId9"/>
              </a:rPr>
              <a:t>http</a:t>
            </a:r>
            <a:r>
              <a:rPr lang="en-US" sz="1600" dirty="0">
                <a:hlinkClick r:id="rId9"/>
              </a:rPr>
              <a:t>://</a:t>
            </a:r>
            <a:r>
              <a:rPr lang="en-US" sz="1600" dirty="0" smtClean="0">
                <a:hlinkClick r:id="rId9"/>
              </a:rPr>
              <a:t>pixelbrush.ru/uploads/posts/2012-03/1332985280_tekstura-dereva2.jpg</a:t>
            </a:r>
            <a:r>
              <a:rPr lang="ru-RU" sz="1600" dirty="0" smtClean="0"/>
              <a:t> 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Фон </a:t>
            </a:r>
            <a:r>
              <a:rPr lang="ru-RU" dirty="0" smtClean="0"/>
              <a:t>(титул)</a:t>
            </a:r>
            <a:r>
              <a:rPr lang="ru-RU" sz="1600" dirty="0" smtClean="0"/>
              <a:t>: </a:t>
            </a:r>
            <a:r>
              <a:rPr lang="ru-RU" sz="1600" dirty="0">
                <a:hlinkClick r:id="rId10"/>
              </a:rPr>
              <a:t>http://</a:t>
            </a:r>
            <a:r>
              <a:rPr lang="ru-RU" sz="1600" dirty="0" smtClean="0">
                <a:hlinkClick r:id="rId10"/>
              </a:rPr>
              <a:t>img-fotki.yandex.ru/get/6446/136487634.8d0/0_c7504_a98742e6_XL.jpg</a:t>
            </a:r>
            <a:endParaRPr lang="ru-RU" sz="1600" dirty="0" smtClean="0"/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Грибы</a:t>
            </a:r>
            <a:r>
              <a:rPr lang="ru-RU" b="1" dirty="0" smtClean="0"/>
              <a:t>:  </a:t>
            </a:r>
            <a:r>
              <a:rPr lang="en-US" sz="1600" dirty="0" smtClean="0">
                <a:hlinkClick r:id="rId11"/>
              </a:rPr>
              <a:t>http://photo.bigbo.ru/?p=1138</a:t>
            </a:r>
            <a:r>
              <a:rPr lang="ru-RU" sz="1600" dirty="0" smtClean="0"/>
              <a:t>; </a:t>
            </a:r>
            <a:r>
              <a:rPr lang="en-US" sz="1600" dirty="0" smtClean="0">
                <a:hlinkClick r:id="rId12"/>
              </a:rPr>
              <a:t>http://ya-gribnik.ru/foto-gribov.php</a:t>
            </a:r>
            <a:r>
              <a:rPr lang="ru-RU" sz="1600" dirty="0" smtClean="0"/>
              <a:t> 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Поэтапное рисование грибов: </a:t>
            </a:r>
            <a:r>
              <a:rPr lang="en-US" sz="1600" dirty="0" smtClean="0">
                <a:hlinkClick r:id="rId13"/>
              </a:rPr>
              <a:t>http://kidwelcome.ru/education/risovalka/kak-narisovat-grib</a:t>
            </a:r>
            <a:r>
              <a:rPr lang="ru-RU" sz="1600" dirty="0" smtClean="0"/>
              <a:t> 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r>
              <a:rPr lang="ru-RU" b="1" dirty="0" smtClean="0"/>
              <a:t>Учимся рисовать.  </a:t>
            </a:r>
            <a:r>
              <a:rPr lang="ru-RU" b="1" i="1" dirty="0" err="1" smtClean="0"/>
              <a:t>Шалаева</a:t>
            </a:r>
            <a:r>
              <a:rPr lang="ru-RU" b="1" i="1" dirty="0" smtClean="0"/>
              <a:t> Г.П., </a:t>
            </a:r>
            <a:r>
              <a:rPr lang="ru-RU" b="1" dirty="0" smtClean="0"/>
              <a:t>М.: 2005</a:t>
            </a:r>
          </a:p>
          <a:p>
            <a:pPr marL="2857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v"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гриб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052736"/>
            <a:ext cx="7344816" cy="4885945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24936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Какие бывают грибы?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1102677"/>
            <a:ext cx="7992888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- Какую форму имеет шляпка гриба? Она дугообразная.                  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Какую форму имеет ножка гриба? Она похожа на маленький ствол дерева, и у неё есть маленькая «юбочка».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027" name="Picture 3" descr="Картинки по запросу мухомор клип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564904"/>
            <a:ext cx="2952328" cy="38380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332656"/>
            <a:ext cx="65801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Внимательно рассмотрим мухомор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Попробуем нарисовать гриб, внимательно следя за последовательностью его зарисовки.</a:t>
            </a:r>
            <a:endParaRPr lang="ru-RU" sz="2800" dirty="0" smtClean="0">
              <a:cs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r="53520" b="49891"/>
          <a:stretch>
            <a:fillRect/>
          </a:stretch>
        </p:blipFill>
        <p:spPr bwMode="auto">
          <a:xfrm>
            <a:off x="539552" y="1556791"/>
            <a:ext cx="2592288" cy="3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 l="53990" b="51067"/>
          <a:stretch>
            <a:fillRect/>
          </a:stretch>
        </p:blipFill>
        <p:spPr bwMode="auto">
          <a:xfrm>
            <a:off x="3203848" y="3284984"/>
            <a:ext cx="2423517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 t="48933" r="53520"/>
          <a:stretch>
            <a:fillRect/>
          </a:stretch>
        </p:blipFill>
        <p:spPr bwMode="auto">
          <a:xfrm>
            <a:off x="5940152" y="1700808"/>
            <a:ext cx="2448272" cy="312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48521" t="47757"/>
          <a:stretch>
            <a:fillRect/>
          </a:stretch>
        </p:blipFill>
        <p:spPr bwMode="auto">
          <a:xfrm>
            <a:off x="2123728" y="1052736"/>
            <a:ext cx="4515751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39552" y="332656"/>
            <a:ext cx="7920880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Работа в цвете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Rubius" pitchFamily="2" charset="0"/>
              </a:rPr>
              <a:t>А теперь попробуем нарисовать грибную «семейку»</a:t>
            </a:r>
            <a:endParaRPr lang="ru-RU" dirty="0"/>
          </a:p>
        </p:txBody>
      </p:sp>
      <p:pic>
        <p:nvPicPr>
          <p:cNvPr id="21506" name="Picture 2" descr="Картинки по запросу съедобные гриб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7056784" cy="5292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11560" y="2636912"/>
            <a:ext cx="3744267" cy="3530490"/>
          </a:xfrm>
          <a:prstGeom prst="rect">
            <a:avLst/>
          </a:prstGeo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4008" y="2636912"/>
            <a:ext cx="3689007" cy="35283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4032448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1. Рисуем контуры будущих грибов. </a:t>
            </a:r>
          </a:p>
          <a:p>
            <a:r>
              <a:rPr lang="ru-RU" sz="2000" dirty="0" smtClean="0"/>
              <a:t>Шляпки рисуем в виде округлых конусов или небольших окружностей. </a:t>
            </a:r>
          </a:p>
          <a:p>
            <a:r>
              <a:rPr lang="ru-RU" sz="2000" dirty="0" smtClean="0"/>
              <a:t>Ножки рисуем двумя штрихами, идущими от шляпок.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548680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2. </a:t>
            </a:r>
            <a:r>
              <a:rPr lang="ru-RU" sz="2000" dirty="0" smtClean="0"/>
              <a:t>Затем у основания самой большой шляпки гриба рисуем плавную линию, которая будет разделять верхнюю и нижнюю части шляпки. Оформляем ножки грибов, придавая им законченный вид.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11560" y="2852936"/>
            <a:ext cx="3905049" cy="3384376"/>
          </a:xfrm>
          <a:prstGeom prst="rect">
            <a:avLst/>
          </a:prstGeo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17756" y="332657"/>
            <a:ext cx="4831129" cy="41044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404664"/>
            <a:ext cx="35283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Прорисовываем шляпку большого гриба, рисуя небольшие полусферы с боков шляпки. После этого рисуют детали нижней части шляпки. У основания грибов рисуем траву.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051720" y="1628800"/>
            <a:ext cx="5112568" cy="46207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47667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Ластиком удаляем лишние штрихи рисунка, сохраняя общую целостность. Затем рисунок раскрашиваем красками или цветными карандашами.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256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Rubius</vt:lpstr>
      <vt:lpstr>Wingdings</vt:lpstr>
      <vt:lpstr>Arial</vt:lpstr>
      <vt:lpstr>Times New Roman</vt:lpstr>
      <vt:lpstr>Тема Office</vt:lpstr>
      <vt:lpstr>Урок изобразительного искусства во 2 классе</vt:lpstr>
      <vt:lpstr>Какие бывают грибы?</vt:lpstr>
      <vt:lpstr>Презентация PowerPoint</vt:lpstr>
      <vt:lpstr>Презентация PowerPoint</vt:lpstr>
      <vt:lpstr>Работа в цвете</vt:lpstr>
      <vt:lpstr>А теперь попробуем нарисовать грибную «семейку»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- ресурсы</vt:lpstr>
    </vt:vector>
  </TitlesOfParts>
  <Company>МАОУ лицей №21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Aleks</cp:lastModifiedBy>
  <cp:revision>61</cp:revision>
  <dcterms:created xsi:type="dcterms:W3CDTF">2015-04-19T15:51:03Z</dcterms:created>
  <dcterms:modified xsi:type="dcterms:W3CDTF">2022-01-30T03:43:15Z</dcterms:modified>
</cp:coreProperties>
</file>