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4" r:id="rId8"/>
    <p:sldId id="265" r:id="rId9"/>
    <p:sldId id="266" r:id="rId10"/>
    <p:sldId id="267" r:id="rId11"/>
    <p:sldId id="268" r:id="rId12"/>
    <p:sldId id="269" r:id="rId13"/>
    <p:sldId id="270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96" y="5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F655D-6789-42D9-9AD1-77D9BFD96C92}" type="datetimeFigureOut">
              <a:rPr lang="ru-RU" smtClean="0"/>
              <a:t>30.01.2022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56306-8F9A-4BF8-83B4-5F668C720A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8206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F655D-6789-42D9-9AD1-77D9BFD96C92}" type="datetimeFigureOut">
              <a:rPr lang="ru-RU" smtClean="0"/>
              <a:t>30.01.2022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56306-8F9A-4BF8-83B4-5F668C720A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40328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F655D-6789-42D9-9AD1-77D9BFD96C92}" type="datetimeFigureOut">
              <a:rPr lang="ru-RU" smtClean="0"/>
              <a:t>30.01.2022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56306-8F9A-4BF8-83B4-5F668C720A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14960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F655D-6789-42D9-9AD1-77D9BFD96C92}" type="datetimeFigureOut">
              <a:rPr lang="ru-RU" smtClean="0"/>
              <a:t>30.01.2022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56306-8F9A-4BF8-83B4-5F668C720A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00623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F655D-6789-42D9-9AD1-77D9BFD96C92}" type="datetimeFigureOut">
              <a:rPr lang="ru-RU" smtClean="0"/>
              <a:t>30.01.2022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56306-8F9A-4BF8-83B4-5F668C720A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06536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F655D-6789-42D9-9AD1-77D9BFD96C92}" type="datetimeFigureOut">
              <a:rPr lang="ru-RU" smtClean="0"/>
              <a:t>30.01.2022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56306-8F9A-4BF8-83B4-5F668C720A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5843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F655D-6789-42D9-9AD1-77D9BFD96C92}" type="datetimeFigureOut">
              <a:rPr lang="ru-RU" smtClean="0"/>
              <a:t>30.01.2022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56306-8F9A-4BF8-83B4-5F668C720A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6424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F655D-6789-42D9-9AD1-77D9BFD96C92}" type="datetimeFigureOut">
              <a:rPr lang="ru-RU" smtClean="0"/>
              <a:t>30.01.2022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56306-8F9A-4BF8-83B4-5F668C720A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98431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F655D-6789-42D9-9AD1-77D9BFD96C92}" type="datetimeFigureOut">
              <a:rPr lang="ru-RU" smtClean="0"/>
              <a:t>30.01.2022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56306-8F9A-4BF8-83B4-5F668C720A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4219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F655D-6789-42D9-9AD1-77D9BFD96C92}" type="datetimeFigureOut">
              <a:rPr lang="ru-RU" smtClean="0"/>
              <a:t>30.01.2022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56306-8F9A-4BF8-83B4-5F668C720A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55093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F655D-6789-42D9-9AD1-77D9BFD96C92}" type="datetimeFigureOut">
              <a:rPr lang="ru-RU" smtClean="0"/>
              <a:t>30.01.2022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56306-8F9A-4BF8-83B4-5F668C720A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40799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9F655D-6789-42D9-9AD1-77D9BFD96C92}" type="datetimeFigureOut">
              <a:rPr lang="ru-RU" smtClean="0"/>
              <a:t>30.01.2022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556306-8F9A-4BF8-83B4-5F668C720A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8017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858481"/>
            <a:ext cx="12192000" cy="7716481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71261" y="2999759"/>
            <a:ext cx="9144000" cy="2619858"/>
          </a:xfrm>
        </p:spPr>
        <p:txBody>
          <a:bodyPr/>
          <a:lstStyle/>
          <a:p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видишь, на картине нарисована река,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Или ель и белый иней, или сад и облака,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Или снежная равнина, или поле и шалаш -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Обязательно картина называется … (ПЕЙЗАЖ).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7560913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858481"/>
            <a:ext cx="12192000" cy="7716481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0621" y="288235"/>
            <a:ext cx="9447267" cy="6351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14334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858481"/>
            <a:ext cx="12192000" cy="7716481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5999" y="-89452"/>
            <a:ext cx="5215629" cy="6858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180936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9513" y="-858481"/>
            <a:ext cx="12192000" cy="7716481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1963" y="168965"/>
            <a:ext cx="10047841" cy="6430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469718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858481"/>
            <a:ext cx="12192000" cy="7716481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320" y="-606288"/>
            <a:ext cx="10240785" cy="6579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674041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9452" y="-679578"/>
            <a:ext cx="12192000" cy="7716481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58239" y="3178662"/>
            <a:ext cx="1275522" cy="122437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426" y="-146677"/>
            <a:ext cx="10094404" cy="6820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050543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858481"/>
            <a:ext cx="12192000" cy="7716481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96339" y="3602038"/>
            <a:ext cx="1063488" cy="165576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9285" y="1573006"/>
            <a:ext cx="4254362" cy="265729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70156" y="4519257"/>
            <a:ext cx="1943100" cy="19431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97155" y="3562472"/>
            <a:ext cx="4363278" cy="304338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13161" y="1487804"/>
            <a:ext cx="2038144" cy="2022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071750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858481"/>
            <a:ext cx="12192000" cy="7716481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041374" y="1620078"/>
            <a:ext cx="7626626" cy="5168348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Стало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вдруг светлее вдвое,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Двор, как в солнечных лучах,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платье золотое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берёзы на плечах.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Утром мы во двор идём –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Листья сыплются дождём,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 ногами шелестят,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летят… летят… летят…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4446155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858481"/>
            <a:ext cx="12192000" cy="7716481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294482"/>
            <a:ext cx="9144000" cy="1655762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«Золотая осень» Левитан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0256" y="824101"/>
            <a:ext cx="9658787" cy="6033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390479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858481"/>
            <a:ext cx="12192000" cy="7716481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05339" y="190846"/>
            <a:ext cx="9144000" cy="1655762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«Прогулки по осени»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ндреев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9749" y="670137"/>
            <a:ext cx="8288407" cy="6124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351466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858481"/>
            <a:ext cx="12192000" cy="7716481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0923" y="-178941"/>
            <a:ext cx="8927078" cy="6539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81147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858481"/>
            <a:ext cx="12192000" cy="7716481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4410" y="-149087"/>
            <a:ext cx="9752474" cy="6867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475514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858481"/>
            <a:ext cx="12192000" cy="7716481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0495" y="149087"/>
            <a:ext cx="9457777" cy="6500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342043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110</TotalTime>
  <Words>60</Words>
  <Application>Microsoft Office PowerPoint</Application>
  <PresentationFormat>Широкоэкранный</PresentationFormat>
  <Paragraphs>15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diakov.net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RePack by Diakov</dc:creator>
  <cp:lastModifiedBy>Aleks</cp:lastModifiedBy>
  <cp:revision>10</cp:revision>
  <dcterms:created xsi:type="dcterms:W3CDTF">2015-10-29T16:36:58Z</dcterms:created>
  <dcterms:modified xsi:type="dcterms:W3CDTF">2022-01-30T04:49:20Z</dcterms:modified>
</cp:coreProperties>
</file>