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4612C-356D-4CE2-A8CA-BE6AA1112B23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1C95F-49C4-4803-9BE5-D4FE661B4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wiki.edu54.ru/images/thumb/1/12/%D0%9E%D1%80%D0%B8%D0%B3%D0%B0%D0%BC%D0%B8%D1%80%D0%B8%D1%81%D1%83%D0%BD%D0%BE%D0%BA.jpg/729px-%D0%9E%D1%80%D0%B8%D0%B3%D0%B0%D0%BC%D0%B8%D1%80%D0%B8%D1%81%D1%83%D0%BD%D0%BE%D0%BA.jpg" TargetMode="External"/><Relationship Id="rId7" Type="http://schemas.openxmlformats.org/officeDocument/2006/relationships/hyperlink" Target="https://deti-online.com/img/craft-origami-sobaka.jpg" TargetMode="External"/><Relationship Id="rId2" Type="http://schemas.openxmlformats.org/officeDocument/2006/relationships/hyperlink" Target="http://i9.beon.ru/23/33/1513323/55/70364355/ff0587fc5c97.jpe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rkatoy.uz/images/content/sdelay_sam/origami/sobachka_v.jpg" TargetMode="External"/><Relationship Id="rId5" Type="http://schemas.openxmlformats.org/officeDocument/2006/relationships/hyperlink" Target="http://en.origami-mobile.com/easy/animal-face/dog/dogface.jpg" TargetMode="External"/><Relationship Id="rId4" Type="http://schemas.openxmlformats.org/officeDocument/2006/relationships/hyperlink" Target="http://333v.ru/uploads/ae/ae19d8040667f9b96bdd0e1293ba879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slide" Target="slide7.xml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png"/><Relationship Id="rId3" Type="http://schemas.openxmlformats.org/officeDocument/2006/relationships/slide" Target="slide4.xml"/><Relationship Id="rId7" Type="http://schemas.openxmlformats.org/officeDocument/2006/relationships/image" Target="../media/image8.png"/><Relationship Id="rId12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png"/><Relationship Id="rId3" Type="http://schemas.openxmlformats.org/officeDocument/2006/relationships/slide" Target="slide4.xml"/><Relationship Id="rId7" Type="http://schemas.openxmlformats.org/officeDocument/2006/relationships/image" Target="../media/image8.png"/><Relationship Id="rId12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10.png"/><Relationship Id="rId5" Type="http://schemas.openxmlformats.org/officeDocument/2006/relationships/slide" Target="slide5.xml"/><Relationship Id="rId10" Type="http://schemas.openxmlformats.org/officeDocument/2006/relationships/slide" Target="slide8.xml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pn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9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slide" Target="slide5.xml"/><Relationship Id="rId10" Type="http://schemas.openxmlformats.org/officeDocument/2006/relationships/slide" Target="slide8.xml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slide" Target="slide7.xml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0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12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slide" Target="slide7.xml"/><Relationship Id="rId4" Type="http://schemas.openxmlformats.org/officeDocument/2006/relationships/slide" Target="slide4.xml"/><Relationship Id="rId9" Type="http://schemas.openxmlformats.org/officeDocument/2006/relationships/image" Target="../media/image8.png"/><Relationship Id="rId1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500570"/>
            <a:ext cx="4214842" cy="164307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14810" y="142852"/>
            <a:ext cx="2348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5050"/>
                </a:solidFill>
              </a:rPr>
              <a:t>Технология  1 класс</a:t>
            </a:r>
            <a:endParaRPr lang="ru-RU" sz="2000" b="1" dirty="0">
              <a:solidFill>
                <a:srgbClr val="FF5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48" y="500042"/>
            <a:ext cx="7429552" cy="20002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Оригами для начинающих</a:t>
            </a:r>
            <a:b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Собачка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214290"/>
            <a:ext cx="5357850" cy="92869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5050"/>
                </a:solidFill>
              </a:rPr>
              <a:t>Источники </a:t>
            </a:r>
            <a:endParaRPr lang="ru-RU" sz="5400" b="1" dirty="0">
              <a:solidFill>
                <a:srgbClr val="FF5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142984"/>
            <a:ext cx="930575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Фоны </a:t>
            </a:r>
          </a:p>
          <a:p>
            <a:r>
              <a:rPr lang="ru-RU" sz="1400" b="1" u="sng" dirty="0" smtClean="0">
                <a:hlinkClick r:id="rId2"/>
              </a:rPr>
              <a:t>http://i9.beon.ru/23/33/1513323/55/70364355/ff0587fc5c97.jpeg</a:t>
            </a:r>
            <a:endParaRPr lang="ru-RU" sz="1400" b="1" dirty="0" smtClean="0"/>
          </a:p>
          <a:p>
            <a:r>
              <a:rPr lang="ru-RU" sz="1400" b="1" u="sng" dirty="0" smtClean="0">
                <a:hlinkClick r:id="rId3"/>
              </a:rPr>
              <a:t>http://wiki.edu54.ru/images/thumb/1/12/%D0%9E%D1%80%D0%B8%D0%B3%D0%B0%D0%BC%D0%B8%D1%80%D0%</a:t>
            </a:r>
          </a:p>
          <a:p>
            <a:r>
              <a:rPr lang="ru-RU" sz="1400" b="1" u="sng" dirty="0" smtClean="0">
                <a:hlinkClick r:id="rId3"/>
              </a:rPr>
              <a:t>D1%81%D1%83%D0%BD%D0%BE%D0%BA.jpg/729px-%D0%9E%D1%80%D0%B8%D0%B3%D0%B0%D0%BC%D0%B8%D1%</a:t>
            </a:r>
          </a:p>
          <a:p>
            <a:r>
              <a:rPr lang="ru-RU" sz="1400" b="1" u="sng" dirty="0" smtClean="0">
                <a:hlinkClick r:id="rId3"/>
              </a:rPr>
              <a:t>80%D0%B8%D1%81%D1%83%D0%BD%D0%BE%D0%BA.jpg</a:t>
            </a:r>
            <a:endParaRPr lang="ru-RU" sz="1400" b="1" u="sng" dirty="0" smtClean="0"/>
          </a:p>
          <a:p>
            <a:r>
              <a:rPr lang="ru-RU" sz="1400" b="1" u="sng" dirty="0" smtClean="0">
                <a:hlinkClick r:id="rId4"/>
              </a:rPr>
              <a:t>http://333v.ru/uploads/ae/ae19d8040667f9b96bdd0e1293ba8796.jpg</a:t>
            </a:r>
            <a:endParaRPr lang="ru-RU" sz="1400" b="1" u="sng" dirty="0" smtClean="0"/>
          </a:p>
          <a:p>
            <a:pPr algn="ctr"/>
            <a:r>
              <a:rPr lang="ru-RU" b="1" dirty="0" smtClean="0"/>
              <a:t>Собачка </a:t>
            </a:r>
          </a:p>
          <a:p>
            <a:r>
              <a:rPr lang="ru-RU" sz="1400" b="1" u="sng" dirty="0" smtClean="0">
                <a:hlinkClick r:id="rId5"/>
              </a:rPr>
              <a:t>http://en.origami-mobile.com/easy/animal-face/dog/dogface.jpg</a:t>
            </a:r>
            <a:endParaRPr lang="ru-RU" sz="1400" b="1" dirty="0" smtClean="0"/>
          </a:p>
          <a:p>
            <a:r>
              <a:rPr lang="ru-RU" sz="1400" b="1" u="sng" dirty="0" smtClean="0">
                <a:hlinkClick r:id="rId6"/>
              </a:rPr>
              <a:t>http://erkatoy.uz/images/content/sdelay_sam/origami/sobachka_v.jpg</a:t>
            </a:r>
            <a:endParaRPr lang="ru-RU" sz="1400" b="1" u="sng" dirty="0" smtClean="0"/>
          </a:p>
          <a:p>
            <a:pPr algn="ctr"/>
            <a:r>
              <a:rPr lang="ru-RU" b="1" dirty="0" err="1" smtClean="0"/>
              <a:t>Поэтапность</a:t>
            </a:r>
            <a:r>
              <a:rPr lang="ru-RU" b="1" dirty="0" smtClean="0"/>
              <a:t> </a:t>
            </a:r>
          </a:p>
          <a:p>
            <a:r>
              <a:rPr lang="ru-RU" sz="1400" b="1" u="sng" dirty="0" smtClean="0">
                <a:hlinkClick r:id="rId7"/>
              </a:rPr>
              <a:t>https://deti-online.com/img/craft-origami-sobaka.jpg</a:t>
            </a:r>
            <a:endParaRPr lang="ru-RU" sz="1400" b="1" dirty="0" smtClean="0"/>
          </a:p>
          <a:p>
            <a:pPr algn="ctr"/>
            <a:endParaRPr lang="ru-RU" sz="1400" b="1" u="sng" dirty="0" smtClean="0"/>
          </a:p>
          <a:p>
            <a:pPr algn="ctr"/>
            <a:endParaRPr lang="ru-RU" sz="1400" b="1" dirty="0" smtClean="0"/>
          </a:p>
          <a:p>
            <a:endParaRPr lang="ru-RU" sz="1400" dirty="0" smtClean="0"/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sz="1400" dirty="0" smtClean="0"/>
          </a:p>
          <a:p>
            <a:pPr algn="ctr"/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возврат 4">
            <a:hlinkClick r:id="rId8" action="ppaction://hlinksldjump" highlightClick="1"/>
          </p:cNvPr>
          <p:cNvSpPr/>
          <p:nvPr/>
        </p:nvSpPr>
        <p:spPr>
          <a:xfrm>
            <a:off x="8143900" y="357166"/>
            <a:ext cx="685226" cy="1000132"/>
          </a:xfrm>
          <a:prstGeom prst="actionButtonRetur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000100" y="357166"/>
            <a:ext cx="6000792" cy="3000396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00760" y="4214818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14290"/>
            <a:ext cx="4786346" cy="33575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Привет! Я – японский щенок </a:t>
            </a:r>
            <a:r>
              <a:rPr lang="ru-RU" sz="3200" b="1" dirty="0" err="1" smtClean="0">
                <a:solidFill>
                  <a:srgbClr val="FF5050"/>
                </a:solidFill>
              </a:rPr>
              <a:t>Хошико</a:t>
            </a:r>
            <a:r>
              <a:rPr lang="ru-RU" sz="3200" b="1" dirty="0" smtClean="0">
                <a:solidFill>
                  <a:srgbClr val="FF5050"/>
                </a:solidFill>
              </a:rPr>
              <a:t>. Я очень люблю оригами. Давайте попробуем сделать собачку вместе.</a:t>
            </a:r>
            <a:endParaRPr lang="ru-RU" sz="3200" b="1" dirty="0">
              <a:solidFill>
                <a:srgbClr val="FF5050"/>
              </a:solidFill>
            </a:endParaRPr>
          </a:p>
        </p:txBody>
      </p:sp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8072462" y="214290"/>
            <a:ext cx="756664" cy="928694"/>
          </a:xfrm>
          <a:prstGeom prst="actionButtonInformatio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Таня\Desktop\оригами\sobachka_v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3071810"/>
            <a:ext cx="4429156" cy="343766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5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скругленными противолежащими углами 12">
            <a:hlinkClick r:id="rId7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скругленными противолежащими углами 13">
            <a:hlinkClick r:id="rId9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>
            <a:hlinkClick r:id="rId11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1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>
            <a:hlinkClick r:id="rId13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1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Сложите пополам</a:t>
            </a:r>
            <a:endParaRPr lang="ru-RU" sz="2400" b="1" dirty="0">
              <a:solidFill>
                <a:srgbClr val="FF505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>
            <a:hlinkClick r:id="rId3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>
            <a:hlinkClick r:id="rId4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6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>
            <a:hlinkClick r:id="rId8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10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11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12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13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Сложите пополам, чтобы образовалась складка</a:t>
            </a:r>
            <a:endParaRPr lang="ru-RU" sz="2400" b="1" dirty="0">
              <a:solidFill>
                <a:srgbClr val="FF505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>
            <a:hlinkClick r:id="rId3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>
            <a:hlinkClick r:id="rId5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6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>
            <a:hlinkClick r:id="rId8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10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11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12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13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Сложите по пунктирным линиям</a:t>
            </a:r>
            <a:endParaRPr lang="ru-RU" sz="2400" b="1" dirty="0">
              <a:solidFill>
                <a:srgbClr val="FF505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85720" y="285728"/>
            <a:ext cx="8643998" cy="1000132"/>
            <a:chOff x="285720" y="285728"/>
            <a:chExt cx="8643998" cy="1000132"/>
          </a:xfrm>
        </p:grpSpPr>
        <p:sp>
          <p:nvSpPr>
            <p:cNvPr id="6" name="Прямоугольник с двумя скругленными противолежащими углами 5">
              <a:hlinkClick r:id="rId3" action="ppaction://hlinksldjump"/>
            </p:cNvPr>
            <p:cNvSpPr/>
            <p:nvPr/>
          </p:nvSpPr>
          <p:spPr>
            <a:xfrm>
              <a:off x="285720" y="285728"/>
              <a:ext cx="1285884" cy="1000132"/>
            </a:xfrm>
            <a:prstGeom prst="round2Diag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с двумя скругленными противолежащими углами 6">
              <a:hlinkClick r:id="rId5" action="ppaction://hlinksldjump"/>
            </p:cNvPr>
            <p:cNvSpPr/>
            <p:nvPr/>
          </p:nvSpPr>
          <p:spPr>
            <a:xfrm>
              <a:off x="1785918" y="285728"/>
              <a:ext cx="1285884" cy="1000132"/>
            </a:xfrm>
            <a:prstGeom prst="round2Diag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с двумя скругленными противолежащими углами 7">
              <a:hlinkClick r:id="rId7" action="ppaction://hlinksldjump"/>
            </p:cNvPr>
            <p:cNvSpPr/>
            <p:nvPr/>
          </p:nvSpPr>
          <p:spPr>
            <a:xfrm>
              <a:off x="3286116" y="285728"/>
              <a:ext cx="1285884" cy="1000132"/>
            </a:xfrm>
            <a:prstGeom prst="round2Diag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с двумя скругленными противолежащими углами 8">
              <a:hlinkClick r:id="rId8" action="ppaction://hlinksldjump"/>
            </p:cNvPr>
            <p:cNvSpPr/>
            <p:nvPr/>
          </p:nvSpPr>
          <p:spPr>
            <a:xfrm>
              <a:off x="4786314" y="285728"/>
              <a:ext cx="1285884" cy="1000132"/>
            </a:xfrm>
            <a:prstGeom prst="round2DiagRect">
              <a:avLst/>
            </a:prstGeom>
            <a:blipFill>
              <a:blip r:embed="rId9" cstate="print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с двумя скругленными противолежащими углами 9">
              <a:hlinkClick r:id="rId10" action="ppaction://hlinksldjump"/>
            </p:cNvPr>
            <p:cNvSpPr/>
            <p:nvPr/>
          </p:nvSpPr>
          <p:spPr>
            <a:xfrm>
              <a:off x="6215074" y="285728"/>
              <a:ext cx="1285884" cy="1000132"/>
            </a:xfrm>
            <a:prstGeom prst="round2DiagRect">
              <a:avLst/>
            </a:prstGeom>
            <a:blipFill>
              <a:blip r:embed="rId11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с двумя скругленными противолежащими углами 10">
              <a:hlinkClick r:id="rId12" action="ppaction://hlinksldjump"/>
            </p:cNvPr>
            <p:cNvSpPr/>
            <p:nvPr/>
          </p:nvSpPr>
          <p:spPr>
            <a:xfrm>
              <a:off x="7643834" y="285728"/>
              <a:ext cx="1285884" cy="1000132"/>
            </a:xfrm>
            <a:prstGeom prst="round2DiagRect">
              <a:avLst/>
            </a:prstGeom>
            <a:blipFill>
              <a:blip r:embed="rId13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Согните по пунктирной линии</a:t>
            </a:r>
            <a:endParaRPr lang="ru-RU" sz="2400" b="1" dirty="0">
              <a:solidFill>
                <a:srgbClr val="FF505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>
            <a:hlinkClick r:id="rId3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>
            <a:hlinkClick r:id="rId5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7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>
            <a:hlinkClick r:id="rId9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11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1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13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1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Согните оставшуюся часть</a:t>
            </a:r>
            <a:endParaRPr lang="ru-RU" sz="2400" b="1" dirty="0">
              <a:solidFill>
                <a:srgbClr val="FF505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>
            <a:hlinkClick r:id="rId3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>
            <a:hlinkClick r:id="rId5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7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>
            <a:hlinkClick r:id="rId9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11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12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13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857356" y="1500174"/>
            <a:ext cx="5214974" cy="5072098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</a:rPr>
              <a:t>Дорисуйте глаза и нос</a:t>
            </a:r>
            <a:endParaRPr lang="ru-RU" sz="2400" b="1" dirty="0">
              <a:solidFill>
                <a:srgbClr val="FF5050"/>
              </a:solidFill>
            </a:endParaRPr>
          </a:p>
        </p:txBody>
      </p:sp>
      <p:pic>
        <p:nvPicPr>
          <p:cNvPr id="14" name="Picture 2" descr="C:\Users\Таня\Desktop\оригами\sobachka_v.jp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0694" y="4429132"/>
            <a:ext cx="3319401" cy="2333628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7" name="Прямоугольник с двумя скругленными противолежащими углами 6">
            <a:hlinkClick r:id="rId4" action="ppaction://hlinksldjump"/>
          </p:cNvPr>
          <p:cNvSpPr/>
          <p:nvPr/>
        </p:nvSpPr>
        <p:spPr>
          <a:xfrm>
            <a:off x="285720" y="285728"/>
            <a:ext cx="1285884" cy="1000132"/>
          </a:xfrm>
          <a:prstGeom prst="round2Diag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6" action="ppaction://hlinksldjump"/>
          </p:cNvPr>
          <p:cNvSpPr/>
          <p:nvPr/>
        </p:nvSpPr>
        <p:spPr>
          <a:xfrm>
            <a:off x="1785918" y="285728"/>
            <a:ext cx="1285884" cy="1000132"/>
          </a:xfrm>
          <a:prstGeom prst="round2Diag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>
            <a:hlinkClick r:id="rId8" action="ppaction://hlinksldjump"/>
          </p:cNvPr>
          <p:cNvSpPr/>
          <p:nvPr/>
        </p:nvSpPr>
        <p:spPr>
          <a:xfrm>
            <a:off x="3286116" y="285728"/>
            <a:ext cx="1285884" cy="1000132"/>
          </a:xfrm>
          <a:prstGeom prst="round2DiagRect">
            <a:avLst/>
          </a:prstGeom>
          <a:blipFill>
            <a:blip r:embed="rId9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>
            <a:hlinkClick r:id="rId10" action="ppaction://hlinksldjump"/>
          </p:cNvPr>
          <p:cNvSpPr/>
          <p:nvPr/>
        </p:nvSpPr>
        <p:spPr>
          <a:xfrm>
            <a:off x="4786314" y="285728"/>
            <a:ext cx="1285884" cy="1000132"/>
          </a:xfrm>
          <a:prstGeom prst="round2Diag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>
            <a:hlinkClick r:id="rId12" action="ppaction://hlinksldjump"/>
          </p:cNvPr>
          <p:cNvSpPr/>
          <p:nvPr/>
        </p:nvSpPr>
        <p:spPr>
          <a:xfrm>
            <a:off x="6215074" y="285728"/>
            <a:ext cx="1285884" cy="1000132"/>
          </a:xfrm>
          <a:prstGeom prst="round2DiagRect">
            <a:avLst/>
          </a:prstGeom>
          <a:blipFill>
            <a:blip r:embed="rId13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>
            <a:hlinkClick r:id="rId14" action="ppaction://hlinksldjump"/>
          </p:cNvPr>
          <p:cNvSpPr/>
          <p:nvPr/>
        </p:nvSpPr>
        <p:spPr>
          <a:xfrm>
            <a:off x="7643834" y="285728"/>
            <a:ext cx="1285884" cy="1000132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4061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78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Calibri</vt:lpstr>
      <vt:lpstr>Тема Office</vt:lpstr>
      <vt:lpstr>Оригами для начинающих Собачка</vt:lpstr>
      <vt:lpstr>Привет! Я – японский щенок Хошико. Я очень люблю оригами. Давайте попробуем сделать собачку вместе.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Aleks</cp:lastModifiedBy>
  <cp:revision>36</cp:revision>
  <dcterms:created xsi:type="dcterms:W3CDTF">2016-02-28T07:28:51Z</dcterms:created>
  <dcterms:modified xsi:type="dcterms:W3CDTF">2022-01-30T04:27:32Z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473093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