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62" r:id="rId2"/>
    <p:sldId id="306" r:id="rId3"/>
    <p:sldId id="278" r:id="rId4"/>
    <p:sldId id="259" r:id="rId5"/>
    <p:sldId id="277" r:id="rId6"/>
    <p:sldId id="280" r:id="rId7"/>
    <p:sldId id="281" r:id="rId8"/>
    <p:sldId id="266" r:id="rId9"/>
    <p:sldId id="271" r:id="rId10"/>
    <p:sldId id="268" r:id="rId11"/>
    <p:sldId id="283" r:id="rId12"/>
    <p:sldId id="284" r:id="rId13"/>
    <p:sldId id="309" r:id="rId14"/>
    <p:sldId id="289" r:id="rId15"/>
    <p:sldId id="290" r:id="rId16"/>
    <p:sldId id="301" r:id="rId17"/>
    <p:sldId id="308" r:id="rId18"/>
    <p:sldId id="302" r:id="rId19"/>
    <p:sldId id="305" r:id="rId20"/>
    <p:sldId id="285" r:id="rId21"/>
    <p:sldId id="287" r:id="rId22"/>
    <p:sldId id="267" r:id="rId23"/>
    <p:sldId id="300" r:id="rId24"/>
    <p:sldId id="304" r:id="rId25"/>
    <p:sldId id="272" r:id="rId26"/>
    <p:sldId id="307" r:id="rId27"/>
    <p:sldId id="299" r:id="rId28"/>
    <p:sldId id="292" r:id="rId29"/>
    <p:sldId id="286" r:id="rId30"/>
    <p:sldId id="303" r:id="rId31"/>
    <p:sldId id="294" r:id="rId32"/>
    <p:sldId id="296" r:id="rId33"/>
    <p:sldId id="295" r:id="rId34"/>
    <p:sldId id="297" r:id="rId35"/>
    <p:sldId id="298" r:id="rId36"/>
    <p:sldId id="310" r:id="rId37"/>
    <p:sldId id="282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4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58693-8DCD-4985-87EA-5505C1382AE2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74561-4413-4CBC-AA3F-ED7927D8B6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374561-4413-4CBC-AA3F-ED7927D8B6A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374561-4413-4CBC-AA3F-ED7927D8B6A0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374561-4413-4CBC-AA3F-ED7927D8B6A0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374561-4413-4CBC-AA3F-ED7927D8B6A0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5BFCA-DDCE-4507-B7B4-7F8F431BD9C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F32BD-CF65-434B-B2B5-1B9C2FDA1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Урок литературного чтения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нил 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33692"/>
            <a:ext cx="9144000" cy="5324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8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БИОГРАФИЯ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нил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14356"/>
            <a:ext cx="9144000" cy="61436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загружено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0"/>
            <a:ext cx="4214810" cy="27146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29190" cy="100010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Семья </a:t>
            </a:r>
            <a:r>
              <a:rPr lang="ru-RU" b="1" i="1" dirty="0" err="1" smtClean="0">
                <a:solidFill>
                  <a:srgbClr val="FF0000"/>
                </a:solidFill>
              </a:rPr>
              <a:t>Сельмы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scrn_big_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05251" y="2446337"/>
            <a:ext cx="5738749" cy="4411663"/>
          </a:xfrm>
          <a:solidFill>
            <a:schemeClr val="tx2">
              <a:lumMod val="60000"/>
              <a:lumOff val="40000"/>
            </a:schemeClr>
          </a:solidFill>
        </p:spPr>
      </p:pic>
      <p:pic>
        <p:nvPicPr>
          <p:cNvPr id="6" name="Рисунок 5" descr="загружено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600000">
            <a:off x="468489" y="3748321"/>
            <a:ext cx="2306009" cy="3129583"/>
          </a:xfrm>
          <a:prstGeom prst="rect">
            <a:avLst/>
          </a:prstGeom>
        </p:spPr>
      </p:pic>
      <p:pic>
        <p:nvPicPr>
          <p:cNvPr id="5" name="Рисунок 4" descr="2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0000">
            <a:off x="651403" y="917176"/>
            <a:ext cx="2565501" cy="3025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 открытому уроку\selma-lagerlof-6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20000">
            <a:off x="5878349" y="1428736"/>
            <a:ext cx="2673334" cy="40671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Королевская  высшая  женская  педагогическая академия   г.Стокгольм  1882год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королевская высшая школа В Стокгольме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928910"/>
            <a:ext cx="5820873" cy="39290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Родовое  имение  </a:t>
            </a:r>
            <a:r>
              <a:rPr lang="ru-RU" sz="4000" b="1" i="1" dirty="0" err="1" smtClean="0">
                <a:solidFill>
                  <a:srgbClr val="FF0000"/>
                </a:solidFill>
              </a:rPr>
              <a:t>Морбакка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0_15fcb6_40ced093_XX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flipH="1">
            <a:off x="8729663" y="6066052"/>
            <a:ext cx="57150" cy="37672"/>
          </a:xfrm>
        </p:spPr>
      </p:pic>
      <p:pic>
        <p:nvPicPr>
          <p:cNvPr id="8" name="Рисунок 7" descr="0_15fcb6_40ced093_XX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4422"/>
            <a:ext cx="9144000" cy="5643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Это Швеция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14883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998" y="0"/>
            <a:ext cx="916599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Это Швеция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origin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Это Швеция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nw0841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474564-selma-lagerlf-beskyldes-for-racisme--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71480"/>
            <a:ext cx="8358246" cy="59293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  Шведская  академия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шведская -Akademie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41213"/>
            <a:ext cx="9144000" cy="58830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0015-015-Selma-Lagerle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508659" cy="72743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cc1ad6dbee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00712"/>
            <a:ext cx="9144000" cy="5457288"/>
          </a:xfr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Что вы скажете о героях на этих иллюстрациях?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nobel_medal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20000">
            <a:off x="5921403" y="1499478"/>
            <a:ext cx="2866605" cy="28636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  Золотая медаль- 1904 г. Родовое имение  Лагерлеф.     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selma_lagerlofs_marbacka_at_sunn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-360000">
            <a:off x="3933" y="1800779"/>
            <a:ext cx="5986954" cy="4490216"/>
          </a:xfrm>
        </p:spPr>
      </p:pic>
      <p:pic>
        <p:nvPicPr>
          <p:cNvPr id="5" name="Рисунок 4" descr="Book_Selm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4357694"/>
            <a:ext cx="3527770" cy="2500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000628" cy="121442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Нобелевская премия в 1909 г.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474564-selma-lagerlf-beskyldes-for-racisme-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20000">
            <a:off x="470808" y="4287575"/>
            <a:ext cx="4357718" cy="2495145"/>
          </a:xfrm>
          <a:prstGeom prst="rect">
            <a:avLst/>
          </a:prstGeom>
        </p:spPr>
      </p:pic>
      <p:pic>
        <p:nvPicPr>
          <p:cNvPr id="9" name="Рисунок 8" descr="ahra_vsjo_eto_tolko_dlja_tebj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20000">
            <a:off x="1004574" y="1507795"/>
            <a:ext cx="3518467" cy="2633400"/>
          </a:xfrm>
          <a:prstGeom prst="rect">
            <a:avLst/>
          </a:prstGeom>
        </p:spPr>
      </p:pic>
      <p:pic>
        <p:nvPicPr>
          <p:cNvPr id="3076" name="Picture 4" descr="C:\Users\User\Desktop\к открытому уроку\img3 (1)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66638" y="928670"/>
            <a:ext cx="4077361" cy="6357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ни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5625" y="2758281"/>
            <a:ext cx="2952750" cy="2209800"/>
          </a:xfrm>
        </p:spPr>
      </p:pic>
      <p:pic>
        <p:nvPicPr>
          <p:cNvPr id="5" name="Рисунок 4" descr="нил 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Это Швеция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5a365cac82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923" y="1142985"/>
            <a:ext cx="9145923" cy="57150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7409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2146" y="0"/>
            <a:ext cx="916614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нил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044" y="-7534"/>
            <a:ext cx="9154044" cy="6865534"/>
          </a:xfrm>
        </p:spPr>
      </p:pic>
      <p:pic>
        <p:nvPicPr>
          <p:cNvPr id="4" name="Рисунок 3" descr="931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8Aout-Rosenlaui-glacier-lar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Стокгольм- столица Швеции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VIVI19P63F2BIS_3554278F1_11707_20130507163406_HE10_201305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57150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Памятники Нильсу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Памятник Нильсу в Стокгольме</a:t>
            </a:r>
            <a:endParaRPr lang="ru-RU" dirty="0"/>
          </a:p>
        </p:txBody>
      </p:sp>
      <p:pic>
        <p:nvPicPr>
          <p:cNvPr id="7" name="Содержимое 6" descr="в стокгольме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3000372"/>
            <a:ext cx="5143503" cy="385762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14942" y="1535113"/>
            <a:ext cx="3714776" cy="6397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Памятник Нильсу </a:t>
            </a:r>
            <a:r>
              <a:rPr lang="ru-RU" smtClean="0"/>
              <a:t>в </a:t>
            </a:r>
            <a:r>
              <a:rPr lang="ru-RU" smtClean="0"/>
              <a:t>Старом </a:t>
            </a:r>
            <a:r>
              <a:rPr lang="ru-RU" dirty="0" smtClean="0"/>
              <a:t>городе</a:t>
            </a:r>
            <a:endParaRPr lang="ru-RU" dirty="0"/>
          </a:p>
        </p:txBody>
      </p:sp>
      <p:pic>
        <p:nvPicPr>
          <p:cNvPr id="8" name="Содержимое 7" descr="IMG_5186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86314" y="2571744"/>
            <a:ext cx="4357686" cy="35288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Карта Швеции. Путь путешествия Нильса в Лапландию</a:t>
            </a:r>
            <a:endParaRPr lang="ru-RU" dirty="0"/>
          </a:p>
        </p:txBody>
      </p:sp>
      <p:pic>
        <p:nvPicPr>
          <p:cNvPr id="4" name="Содержимое 3" descr="http://s006.radikal.ru/i214/1311/c3/11e4277a8f92.jpg"/>
          <p:cNvPicPr>
            <a:picLocks noGrp="1"/>
          </p:cNvPicPr>
          <p:nvPr>
            <p:ph idx="1"/>
          </p:nvPr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Что вы скажете о героях на этих иллюстрациях?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main_duym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357298"/>
            <a:ext cx="9144000" cy="55007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нил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044" y="-7534"/>
            <a:ext cx="9154044" cy="68655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Работа с иллюстрациями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1447677382429311568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5860"/>
            <a:ext cx="9144000" cy="5572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gradFill flip="none" rotWithShape="1">
            <a:gsLst>
              <a:gs pos="27000">
                <a:schemeClr val="tx2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Работа с иллюстрациями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8gmN0m3unR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2993"/>
            <a:ext cx="9144000" cy="5465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Работа с иллюстрациями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User\Desktop\к открытому уроку\13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6135" cy="5786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Работа с иллюстрациями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02labp66f13081669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Работа с иллюстрациями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User\Desktop\к открытому уроку\id10892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5"/>
            <a:ext cx="9144000" cy="5715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2705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</a:rPr>
              <a:t>   Рефлексия</a:t>
            </a:r>
            <a:endParaRPr lang="ru-RU" sz="4000" i="1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</a:rPr>
              <a:t>Поднимите правую руку.</a:t>
            </a:r>
          </a:p>
          <a:p>
            <a:pPr marL="457200" indent="-457200"/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</a:rPr>
              <a:t>         Оцените свою работу.</a:t>
            </a:r>
          </a:p>
          <a:p>
            <a:pPr marL="457200" indent="-457200">
              <a:buAutoNum type="arabicPeriod"/>
            </a:pPr>
            <a:endParaRPr lang="ru-RU" sz="1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/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</a:rPr>
              <a:t>2.      Поднимите левую руку.</a:t>
            </a:r>
          </a:p>
          <a:p>
            <a:pPr marL="457200" indent="-457200"/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</a:rPr>
              <a:t>       Оцените работу учителя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8" name="Содержимое 7" descr="04labrddl130608689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83256" y="273050"/>
            <a:ext cx="4095338" cy="58531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7030A0"/>
                </a:solidFill>
              </a:rPr>
              <a:t>Спасибо</a:t>
            </a:r>
            <a:r>
              <a:rPr lang="ru-RU" sz="6000" dirty="0" smtClean="0">
                <a:solidFill>
                  <a:srgbClr val="7030A0"/>
                </a:solidFill>
              </a:rPr>
              <a:t> </a:t>
            </a:r>
            <a:r>
              <a:rPr lang="ru-RU" sz="6000" b="1" i="1" dirty="0" smtClean="0">
                <a:solidFill>
                  <a:srgbClr val="7030A0"/>
                </a:solidFill>
              </a:rPr>
              <a:t>за внимание</a:t>
            </a:r>
            <a:endParaRPr lang="ru-RU" sz="6000" b="1" i="1" dirty="0">
              <a:solidFill>
                <a:srgbClr val="7030A0"/>
              </a:solidFill>
            </a:endParaRPr>
          </a:p>
        </p:txBody>
      </p:sp>
      <p:pic>
        <p:nvPicPr>
          <p:cNvPr id="6" name="Содержимое 5" descr="нильс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2976" y="1571612"/>
            <a:ext cx="6762765" cy="50720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Что вы скажете о героях на этих иллюстрациях?</a:t>
            </a:r>
            <a:endParaRPr lang="ru-RU" dirty="0"/>
          </a:p>
        </p:txBody>
      </p:sp>
      <p:pic>
        <p:nvPicPr>
          <p:cNvPr id="10" name="Содержимое 9" descr="ниль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00174"/>
            <a:ext cx="9144000" cy="53578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0013-013-Garshin-Ljagushka-puteshestvennits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360000">
            <a:off x="30115" y="3031290"/>
            <a:ext cx="4639800" cy="3168000"/>
          </a:xfrm>
        </p:spPr>
      </p:pic>
      <p:pic>
        <p:nvPicPr>
          <p:cNvPr id="10" name="Рисунок 9" descr="main_duym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60000">
            <a:off x="2640970" y="233455"/>
            <a:ext cx="4620578" cy="2933700"/>
          </a:xfrm>
          <a:prstGeom prst="rect">
            <a:avLst/>
          </a:prstGeom>
        </p:spPr>
      </p:pic>
      <p:pic>
        <p:nvPicPr>
          <p:cNvPr id="11" name="Рисунок 10" descr="нильс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00000">
            <a:off x="4857668" y="3176282"/>
            <a:ext cx="4165600" cy="2952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Работа в парах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50070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i="1" dirty="0" smtClean="0"/>
              <a:t>1.Ходить,летать,путешествие.</a:t>
            </a:r>
          </a:p>
          <a:p>
            <a:pPr>
              <a:buNone/>
            </a:pPr>
            <a:r>
              <a:rPr lang="ru-RU" sz="4000" b="1" i="1" dirty="0" smtClean="0"/>
              <a:t>2.Нильс,Таня,Зина.</a:t>
            </a:r>
          </a:p>
          <a:p>
            <a:pPr>
              <a:buNone/>
            </a:pPr>
            <a:r>
              <a:rPr lang="ru-RU" sz="4000" b="1" i="1" dirty="0" smtClean="0"/>
              <a:t>3.Перед,через,с.</a:t>
            </a:r>
          </a:p>
          <a:p>
            <a:pPr>
              <a:buNone/>
            </a:pPr>
            <a:r>
              <a:rPr lang="ru-RU" sz="4000" b="1" i="1" dirty="0" smtClean="0"/>
              <a:t>4.Дом,лес,дикие.</a:t>
            </a:r>
          </a:p>
          <a:p>
            <a:pPr>
              <a:buNone/>
            </a:pPr>
            <a:r>
              <a:rPr lang="ru-RU" sz="4000" b="1" i="1" dirty="0" smtClean="0"/>
              <a:t>5.Воробей,гусь,сорока.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Работа в парах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i="1" dirty="0" smtClean="0"/>
              <a:t>1.Ходить,летать,</a:t>
            </a:r>
            <a:r>
              <a:rPr lang="ru-RU" sz="4000" b="1" i="1" dirty="0" smtClean="0">
                <a:solidFill>
                  <a:srgbClr val="FF0000"/>
                </a:solidFill>
              </a:rPr>
              <a:t>путешествие.</a:t>
            </a:r>
          </a:p>
          <a:p>
            <a:pPr>
              <a:buNone/>
            </a:pPr>
            <a:r>
              <a:rPr lang="ru-RU" sz="4000" b="1" i="1" dirty="0" smtClean="0"/>
              <a:t>2.</a:t>
            </a:r>
            <a:r>
              <a:rPr lang="ru-RU" sz="4000" b="1" i="1" dirty="0" smtClean="0">
                <a:solidFill>
                  <a:srgbClr val="FF0000"/>
                </a:solidFill>
              </a:rPr>
              <a:t>Нильс</a:t>
            </a:r>
            <a:r>
              <a:rPr lang="ru-RU" sz="4000" b="1" i="1" dirty="0" smtClean="0"/>
              <a:t>,Таня,Зина.</a:t>
            </a:r>
          </a:p>
          <a:p>
            <a:pPr>
              <a:buNone/>
            </a:pPr>
            <a:r>
              <a:rPr lang="ru-RU" sz="4000" b="1" i="1" dirty="0" smtClean="0"/>
              <a:t>3.Перед,через,</a:t>
            </a:r>
            <a:r>
              <a:rPr lang="ru-RU" sz="4000" b="1" i="1" dirty="0" smtClean="0">
                <a:solidFill>
                  <a:srgbClr val="FF0000"/>
                </a:solidFill>
              </a:rPr>
              <a:t>с</a:t>
            </a:r>
            <a:r>
              <a:rPr lang="ru-RU" sz="4000" b="1" i="1" dirty="0" smtClean="0"/>
              <a:t>.</a:t>
            </a:r>
          </a:p>
          <a:p>
            <a:pPr>
              <a:buNone/>
            </a:pPr>
            <a:r>
              <a:rPr lang="ru-RU" sz="4000" b="1" i="1" dirty="0" smtClean="0"/>
              <a:t>4.Дом,лес,</a:t>
            </a:r>
            <a:r>
              <a:rPr lang="ru-RU" sz="4000" b="1" i="1" dirty="0" smtClean="0">
                <a:solidFill>
                  <a:srgbClr val="FF0000"/>
                </a:solidFill>
              </a:rPr>
              <a:t>дикий</a:t>
            </a:r>
            <a:r>
              <a:rPr lang="ru-RU" sz="4000" b="1" i="1" dirty="0" smtClean="0"/>
              <a:t>.</a:t>
            </a:r>
          </a:p>
          <a:p>
            <a:pPr>
              <a:buNone/>
            </a:pPr>
            <a:r>
              <a:rPr lang="ru-RU" sz="4000" b="1" i="1" dirty="0" smtClean="0"/>
              <a:t>5.Воробей,</a:t>
            </a:r>
            <a:r>
              <a:rPr lang="ru-RU" sz="4000" b="1" i="1" dirty="0" smtClean="0">
                <a:solidFill>
                  <a:srgbClr val="FF0000"/>
                </a:solidFill>
              </a:rPr>
              <a:t>гусь</a:t>
            </a:r>
            <a:r>
              <a:rPr lang="ru-RU" sz="4000" b="1" i="1" dirty="0" smtClean="0"/>
              <a:t>,сорока.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нил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7158" y="1142984"/>
            <a:ext cx="8565368" cy="525600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114298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Сельма</a:t>
            </a:r>
            <a:r>
              <a:rPr kumimoji="0" lang="ru-RU" sz="5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Лагерлеф</a:t>
            </a:r>
            <a:endParaRPr kumimoji="0" lang="ru-RU" sz="5400" b="1" i="1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нил 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7656" y="0"/>
            <a:ext cx="9191656" cy="68937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164</Words>
  <Application>Microsoft Office PowerPoint</Application>
  <PresentationFormat>Экран (4:3)</PresentationFormat>
  <Paragraphs>49</Paragraphs>
  <Slides>37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Урок литературного чтения</vt:lpstr>
      <vt:lpstr>Что вы скажете о героях на этих иллюстрациях?</vt:lpstr>
      <vt:lpstr>Что вы скажете о героях на этих иллюстрациях?</vt:lpstr>
      <vt:lpstr>Что вы скажете о героях на этих иллюстрациях?</vt:lpstr>
      <vt:lpstr>Слайд 5</vt:lpstr>
      <vt:lpstr>Работа в парах</vt:lpstr>
      <vt:lpstr>Работа в парах</vt:lpstr>
      <vt:lpstr>Слайд 8</vt:lpstr>
      <vt:lpstr>Слайд 9</vt:lpstr>
      <vt:lpstr>БИОГРАФИЯ</vt:lpstr>
      <vt:lpstr>Семья Сельмы </vt:lpstr>
      <vt:lpstr>Королевская  высшая  женская  педагогическая академия   г.Стокгольм  1882год</vt:lpstr>
      <vt:lpstr>Родовое  имение  Морбакка</vt:lpstr>
      <vt:lpstr>Это Швеция</vt:lpstr>
      <vt:lpstr>Это Швеция</vt:lpstr>
      <vt:lpstr>Это Швеция</vt:lpstr>
      <vt:lpstr>Слайд 17</vt:lpstr>
      <vt:lpstr>  Шведская  академия</vt:lpstr>
      <vt:lpstr>Слайд 19</vt:lpstr>
      <vt:lpstr>  Золотая медаль- 1904 г. Родовое имение  Лагерлеф.      </vt:lpstr>
      <vt:lpstr>Нобелевская премия в 1909 г.</vt:lpstr>
      <vt:lpstr>Слайд 22</vt:lpstr>
      <vt:lpstr>Это Швеция</vt:lpstr>
      <vt:lpstr>Слайд 24</vt:lpstr>
      <vt:lpstr>Слайд 25</vt:lpstr>
      <vt:lpstr>Слайд 26</vt:lpstr>
      <vt:lpstr>Стокгольм- столица Швеции</vt:lpstr>
      <vt:lpstr>Памятники Нильсу</vt:lpstr>
      <vt:lpstr>Карта Швеции. Путь путешествия Нильса в Лапландию</vt:lpstr>
      <vt:lpstr>Слайд 30</vt:lpstr>
      <vt:lpstr>Работа с иллюстрациями</vt:lpstr>
      <vt:lpstr>Работа с иллюстрациями</vt:lpstr>
      <vt:lpstr>Работа с иллюстрациями</vt:lpstr>
      <vt:lpstr>Работа с иллюстрациями</vt:lpstr>
      <vt:lpstr>Работа с иллюстрациями</vt:lpstr>
      <vt:lpstr>   Рефлексия</vt:lpstr>
      <vt:lpstr>Спасибо за внимание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50</cp:revision>
  <dcterms:created xsi:type="dcterms:W3CDTF">2016-02-14T13:03:40Z</dcterms:created>
  <dcterms:modified xsi:type="dcterms:W3CDTF">2016-03-01T14:26:43Z</dcterms:modified>
</cp:coreProperties>
</file>